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28"/>
  </p:notesMasterIdLst>
  <p:handoutMasterIdLst>
    <p:handoutMasterId r:id="rId29"/>
  </p:handoutMasterIdLst>
  <p:sldIdLst>
    <p:sldId id="436" r:id="rId5"/>
    <p:sldId id="437" r:id="rId6"/>
    <p:sldId id="466" r:id="rId7"/>
    <p:sldId id="461" r:id="rId8"/>
    <p:sldId id="462" r:id="rId9"/>
    <p:sldId id="460" r:id="rId10"/>
    <p:sldId id="441" r:id="rId11"/>
    <p:sldId id="443" r:id="rId12"/>
    <p:sldId id="451" r:id="rId13"/>
    <p:sldId id="448" r:id="rId14"/>
    <p:sldId id="449" r:id="rId15"/>
    <p:sldId id="452" r:id="rId16"/>
    <p:sldId id="450" r:id="rId17"/>
    <p:sldId id="453" r:id="rId18"/>
    <p:sldId id="454" r:id="rId19"/>
    <p:sldId id="455" r:id="rId20"/>
    <p:sldId id="456" r:id="rId21"/>
    <p:sldId id="463" r:id="rId22"/>
    <p:sldId id="464" r:id="rId23"/>
    <p:sldId id="465" r:id="rId24"/>
    <p:sldId id="457" r:id="rId25"/>
    <p:sldId id="458" r:id="rId26"/>
    <p:sldId id="43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4046"/>
    <a:srgbClr val="F4F6F5"/>
    <a:srgbClr val="7B82BD"/>
    <a:srgbClr val="4181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9"/>
  </p:normalViewPr>
  <p:slideViewPr>
    <p:cSldViewPr snapToGrid="0">
      <p:cViewPr>
        <p:scale>
          <a:sx n="66" d="100"/>
          <a:sy n="66" d="100"/>
        </p:scale>
        <p:origin x="1301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E4D2272-D660-A337-AEF3-BE066BD54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FE5A70-71C2-F335-270C-B94537340C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C5A369-CA0E-4FC6-90EE-5FA969A08EF8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E1B03-0F86-16E7-11BE-81F9F4CD66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524B8-3914-99B2-2620-0F2A88D335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9210F9-8331-407C-A034-F95DCB303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005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4AB06A-EEDC-421C-B5A0-5E9E5241A8E5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F9438-3EEF-4192-9815-F6F44770A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47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E74C6-396E-006A-0F5A-148D2D0E2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160D5F-0A89-5601-C813-06ED0B34B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8FDE25-6DBA-D0C4-84E4-0C4849D3F4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EF9B7-4A03-7918-0008-79D03F1578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730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27BFC-3B50-F4DC-FF62-6C6E3BD95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7DF928-21D4-A052-5692-0F27ED0BDD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5FD48F-B13F-4D6E-DDA9-F87FF070FA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4C0B79-1695-DAA6-6584-DEE6DDB053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4559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DEEFD-76C0-ADEB-EFC4-54413727F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373D5C-82A6-40A7-72E5-C0DB7665DE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BBAA99-3925-4043-A9D8-520567D219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F4D864-EDBD-A4C1-E25F-67E1C58B3B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61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D0143-E951-005F-739B-81AFF8245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FB043B-1986-EF9F-BA7E-E93877D92D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5DFA9C-70D2-086E-7A6E-85A94F3627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A883B-15C4-53B6-48BE-7BB82D6970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31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6C3F4-6DD4-866E-3EBB-CA1D9E4B6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88DB44-C75C-2F30-C64C-17A199757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F87F11-B828-8878-5A15-B0B86A8DE3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4311D-1B85-0D88-16B5-1E2D964FEA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752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3D995-B25E-B00C-3CFD-CCF447A30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2E1E9E-B469-875D-21F7-DCB3C44E87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CE15E9-ED01-9FA0-7EF2-741441B0EC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87435-C72E-4135-553E-9346FF58BB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6113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B9BD6-720E-248C-E7E8-181BBD62C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F34921-D25B-4BAA-1D12-8D949F59F0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6F38BC-066D-ACA5-1B94-0427474AFA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81FFB-5E6E-B70D-A771-CE09FF3CAF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142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A1B46-590E-3E4D-E93B-CA9DBB514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22D295-99B8-2A17-1884-3D663F33BE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E28D73-6103-C871-BB2F-FD00785787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4BB2E-B54D-4453-55CA-453012DE20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967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DEEFD-76C0-ADEB-EFC4-54413727F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373D5C-82A6-40A7-72E5-C0DB7665DE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BBAA99-3925-4043-A9D8-520567D219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F4D864-EDBD-A4C1-E25F-67E1C58B3B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896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0DB00-6A1F-15CC-327D-4B0D0F3B8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9157BC-89F3-F8F9-8D57-85EC65268D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E5C06F-0D7F-C4DE-2096-DBBB43F802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5AFA2-3E52-6EE8-CB1E-23EB0FD242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326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300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AD48D-A84C-AE0E-DFC5-1C2F0023F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83CBE4-000A-0E01-A862-2D05966592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CDBED0-B787-816F-116A-9EFBFABDED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D4552-869C-B0B6-6939-4932CDF5B6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865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469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39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120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163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209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266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8E359-C38E-19F8-C173-E23A0193C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70072C-30D5-033C-6857-F69849AF42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5DBE85-F1B6-EE78-6737-2ECE605E45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5C77A-4B97-15D8-CD77-91C94DA4FE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30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9960-406F-4187-A0E6-BD19C6840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326" y="919716"/>
            <a:ext cx="8504275" cy="3551275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7E7FE-647D-4B2F-BA13-AB3ED4C5CF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9326" y="4795284"/>
            <a:ext cx="8504275" cy="1084522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16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EF785-E0A7-4496-A5BA-49B0156F26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64706" y="6433202"/>
            <a:ext cx="2426446" cy="367841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2C627-38A1-4A14-8822-D8D33751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BE346-5F34-48CD-8928-DA8567AED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3203"/>
            <a:ext cx="702781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1306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05F0-2B44-47BC-86B3-58E2C7080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A5B5DA-7628-4AC1-8EAE-5010C2A98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4E7C3-7830-49F3-9F45-4B2F2B4CA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5E328-AD12-449C-BE6E-76DF005E8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F374F-390D-49D8-A7C8-5BEFA3532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43088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50F530-2925-4F98-89EC-95C2EC476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A79366-3281-483D-8731-0D01B2B24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ED8B2-BE7F-4417-8A8A-A95C8BB70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A0D96-671F-4A85-89C6-946624CB1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BA434-2E32-4719-B45C-0490D6852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2804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5040DA2-B75D-1B49-51F9-967501F7F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4876" y="887638"/>
            <a:ext cx="10202248" cy="5094496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93BDAB-CB06-403B-00FD-9D1C2812A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0939" y="2990938"/>
            <a:ext cx="6855801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FB1FDB-9C8A-890A-5051-8D49E105F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104"/>
            <a:ext cx="12192000" cy="8739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21">
            <a:extLst>
              <a:ext uri="{FF2B5EF4-FFF2-40B4-BE49-F238E27FC236}">
                <a16:creationId xmlns:a16="http://schemas.microsoft.com/office/drawing/2014/main" id="{46056E81-9CB5-42E9-6689-B711F575C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981493" y="0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 22">
            <a:extLst>
              <a:ext uri="{FF2B5EF4-FFF2-40B4-BE49-F238E27FC236}">
                <a16:creationId xmlns:a16="http://schemas.microsoft.com/office/drawing/2014/main" id="{3D075254-6FC4-6738-BBBE-1BACB99E4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10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b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BA2562-20F9-9DC8-81EB-6ED26B24D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099"/>
            <a:ext cx="12192000" cy="8739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5">
            <a:extLst>
              <a:ext uri="{FF2B5EF4-FFF2-40B4-BE49-F238E27FC236}">
                <a16:creationId xmlns:a16="http://schemas.microsoft.com/office/drawing/2014/main" id="{369E878B-C75C-98DC-B694-2C40507C4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4" y="3657675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27">
            <a:extLst>
              <a:ext uri="{FF2B5EF4-FFF2-40B4-BE49-F238E27FC236}">
                <a16:creationId xmlns:a16="http://schemas.microsoft.com/office/drawing/2014/main" id="{DC03A063-67E0-718E-206C-6C807C20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5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30">
            <a:extLst>
              <a:ext uri="{FF2B5EF4-FFF2-40B4-BE49-F238E27FC236}">
                <a16:creationId xmlns:a16="http://schemas.microsoft.com/office/drawing/2014/main" id="{6D86FEEF-2721-A616-B636-7C6F8B1B5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-433923" y="554625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4AC20A76-77DC-62F7-C0E5-66C03853B3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1478396"/>
            <a:ext cx="3710355" cy="3445297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CF99A149-DEF4-9E0F-D0DE-E859DB6CA53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360465" y="1477963"/>
            <a:ext cx="5536135" cy="34464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86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9">
            <a:extLst>
              <a:ext uri="{FF2B5EF4-FFF2-40B4-BE49-F238E27FC236}">
                <a16:creationId xmlns:a16="http://schemas.microsoft.com/office/drawing/2014/main" id="{A18D9F31-445F-F144-A393-66C1BDE80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4570022" y="3390898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14">
            <a:extLst>
              <a:ext uri="{FF2B5EF4-FFF2-40B4-BE49-F238E27FC236}">
                <a16:creationId xmlns:a16="http://schemas.microsoft.com/office/drawing/2014/main" id="{24F2F994-08EA-D901-82B7-02E175B2F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63EE949-1BE5-CFA7-69CC-5235FFE07F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8" y="1415562"/>
            <a:ext cx="5750171" cy="40092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Picture Placeholder 18">
            <a:extLst>
              <a:ext uri="{FF2B5EF4-FFF2-40B4-BE49-F238E27FC236}">
                <a16:creationId xmlns:a16="http://schemas.microsoft.com/office/drawing/2014/main" id="{A2B2C17F-12DD-A683-5602-F16A1C9647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77908" y="1"/>
            <a:ext cx="4314092" cy="6858000"/>
          </a:xfrm>
          <a:custGeom>
            <a:avLst/>
            <a:gdLst>
              <a:gd name="connsiteX0" fmla="*/ 3466352 w 4267200"/>
              <a:gd name="connsiteY0" fmla="*/ 0 h 6858000"/>
              <a:gd name="connsiteX1" fmla="*/ 4267200 w 4267200"/>
              <a:gd name="connsiteY1" fmla="*/ 0 h 6858000"/>
              <a:gd name="connsiteX2" fmla="*/ 4267200 w 4267200"/>
              <a:gd name="connsiteY2" fmla="*/ 6858000 h 6858000"/>
              <a:gd name="connsiteX3" fmla="*/ 0 w 4267200"/>
              <a:gd name="connsiteY3" fmla="*/ 6858000 h 6858000"/>
              <a:gd name="connsiteX4" fmla="*/ 0 w 4267200"/>
              <a:gd name="connsiteY4" fmla="*/ 3338980 h 6858000"/>
              <a:gd name="connsiteX5" fmla="*/ 8352 w 4267200"/>
              <a:gd name="connsiteY5" fmla="*/ 3162578 h 6858000"/>
              <a:gd name="connsiteX6" fmla="*/ 3132972 w 4267200"/>
              <a:gd name="connsiteY6" fmla="*/ 18059 h 6858000"/>
              <a:gd name="connsiteX7" fmla="*/ 3466352 w 4267200"/>
              <a:gd name="connsiteY7" fmla="*/ 12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67200" h="6858000">
                <a:moveTo>
                  <a:pt x="3466352" y="0"/>
                </a:moveTo>
                <a:lnTo>
                  <a:pt x="4267200" y="0"/>
                </a:lnTo>
                <a:lnTo>
                  <a:pt x="4267200" y="6858000"/>
                </a:lnTo>
                <a:lnTo>
                  <a:pt x="0" y="6858000"/>
                </a:lnTo>
                <a:lnTo>
                  <a:pt x="0" y="3338980"/>
                </a:lnTo>
                <a:lnTo>
                  <a:pt x="8352" y="3162578"/>
                </a:lnTo>
                <a:cubicBezTo>
                  <a:pt x="166042" y="1505839"/>
                  <a:pt x="1479242" y="186005"/>
                  <a:pt x="3132972" y="18059"/>
                </a:cubicBezTo>
                <a:lnTo>
                  <a:pt x="3466352" y="122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</p:spPr>
        <p:txBody>
          <a:bodyPr wrap="square" lIns="1463040" tIns="822960" rIns="1463040" anchor="t" anchorCtr="0">
            <a:noAutofit/>
          </a:bodyPr>
          <a:lstStyle>
            <a:lvl1pPr marL="0" indent="0" algn="ctr">
              <a:buNone/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244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6B6590-E6B3-B91C-752E-88256804F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104"/>
            <a:ext cx="12192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26">
            <a:extLst>
              <a:ext uri="{FF2B5EF4-FFF2-40B4-BE49-F238E27FC236}">
                <a16:creationId xmlns:a16="http://schemas.microsoft.com/office/drawing/2014/main" id="{3A11B3D3-2DE9-50B1-D34F-653D46693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1493" y="3657680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 27">
            <a:extLst>
              <a:ext uri="{FF2B5EF4-FFF2-40B4-BE49-F238E27FC236}">
                <a16:creationId xmlns:a16="http://schemas.microsoft.com/office/drawing/2014/main" id="{5EEBEB28-1DE8-01FC-1208-CE71F445D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 31">
            <a:extLst>
              <a:ext uri="{FF2B5EF4-FFF2-40B4-BE49-F238E27FC236}">
                <a16:creationId xmlns:a16="http://schemas.microsoft.com/office/drawing/2014/main" id="{836BB78A-11DB-CCF3-7F2E-C0243B409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-433923" y="5546255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0220F55-A7D0-A330-0E21-94E0D5ECA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0734" y="835269"/>
            <a:ext cx="8690533" cy="2821183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60B5AC1-38AD-9D8D-25F1-F8E10DE48AD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745739" y="3858233"/>
            <a:ext cx="8700522" cy="1953481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 marL="457200" indent="0" algn="ctr">
              <a:buNone/>
              <a:defRPr sz="1600">
                <a:solidFill>
                  <a:schemeClr val="bg2"/>
                </a:solidFill>
              </a:defRPr>
            </a:lvl2pPr>
            <a:lvl3pPr marL="914400" indent="0" algn="ctr">
              <a:buNone/>
              <a:defRPr sz="1400">
                <a:solidFill>
                  <a:schemeClr val="bg2"/>
                </a:solidFill>
              </a:defRPr>
            </a:lvl3pPr>
            <a:lvl4pPr marL="1371600" indent="0" algn="ctr">
              <a:buNone/>
              <a:defRPr sz="1200">
                <a:solidFill>
                  <a:schemeClr val="bg2"/>
                </a:solidFill>
              </a:defRPr>
            </a:lvl4pPr>
            <a:lvl5pPr marL="1828800" indent="0" algn="ctr">
              <a:buNone/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848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2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6">
            <a:extLst>
              <a:ext uri="{FF2B5EF4-FFF2-40B4-BE49-F238E27FC236}">
                <a16:creationId xmlns:a16="http://schemas.microsoft.com/office/drawing/2014/main" id="{F8F589DA-127F-E2E7-6ADA-1D3C04799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5" y="3657688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00FBF0-749D-0FF0-74B6-3565174CA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2038" y="2992045"/>
            <a:ext cx="6858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0DDA3FAB-74FF-4772-2BA4-B242E12AB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" y="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BE95B3E-84B8-3910-65C9-87914802B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8" y="369277"/>
            <a:ext cx="9590215" cy="170851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90BA2746-C141-C524-CDDE-DD672A80A2C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70867" y="2274033"/>
            <a:ext cx="3347782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 b="1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 b="1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 b="1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20">
            <a:extLst>
              <a:ext uri="{FF2B5EF4-FFF2-40B4-BE49-F238E27FC236}">
                <a16:creationId xmlns:a16="http://schemas.microsoft.com/office/drawing/2014/main" id="{53421E6F-1A11-40B7-DB53-FC96CE9D787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925269" y="2274033"/>
            <a:ext cx="6036544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78CC75E-2849-6C28-42BF-61EBFD22C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4352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Content and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8">
            <a:extLst>
              <a:ext uri="{FF2B5EF4-FFF2-40B4-BE49-F238E27FC236}">
                <a16:creationId xmlns:a16="http://schemas.microsoft.com/office/drawing/2014/main" id="{D8A19A74-FE0D-4975-5657-5362CEB4D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6117263" y="5090690"/>
            <a:ext cx="1807536" cy="1777059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8CCA9-A930-4217-FC4B-419AD08ED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6913" y="2996911"/>
            <a:ext cx="6867747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25">
            <a:extLst>
              <a:ext uri="{FF2B5EF4-FFF2-40B4-BE49-F238E27FC236}">
                <a16:creationId xmlns:a16="http://schemas.microsoft.com/office/drawing/2014/main" id="{A5202170-963D-8D6D-EF61-11B291827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6A71B5EB-558B-B072-1FF1-CDA55B10CC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757" y="328860"/>
            <a:ext cx="6136643" cy="177706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Content Placeholder 20">
            <a:extLst>
              <a:ext uri="{FF2B5EF4-FFF2-40B4-BE49-F238E27FC236}">
                <a16:creationId xmlns:a16="http://schemas.microsoft.com/office/drawing/2014/main" id="{B84F4814-519C-86D2-1886-90E0A98968D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71204" y="2282999"/>
            <a:ext cx="6136643" cy="368550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5A36A3E-F1BF-A2FC-E9BF-616718E65B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4800" y="0"/>
            <a:ext cx="4267200" cy="6858000"/>
          </a:xfrm>
          <a:solidFill>
            <a:schemeClr val="accent2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769D9C9-E3F7-6719-75F2-AA70DF83E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9237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517585-E867-BB06-B195-272DA0F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8"/>
            <a:ext cx="12192000" cy="8739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2D9EBD-88FB-A2C3-7EC2-46DD7B532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0939" y="2990938"/>
            <a:ext cx="6855801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22">
            <a:extLst>
              <a:ext uri="{FF2B5EF4-FFF2-40B4-BE49-F238E27FC236}">
                <a16:creationId xmlns:a16="http://schemas.microsoft.com/office/drawing/2014/main" id="{CB417425-9078-B6E8-97F7-BAA1536BA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D7F56B38-71B8-A745-8D9C-BBEA278F3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9905999" y="4572027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5E5C644-63C0-D8A4-7EF1-1681AFB1F4D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24599" y="1088210"/>
            <a:ext cx="4373564" cy="4894894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 b="1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chemeClr val="bg2"/>
                </a:solidFill>
              </a:defRPr>
            </a:lvl2pPr>
            <a:lvl3pPr marL="914400" indent="0">
              <a:spcBef>
                <a:spcPts val="0"/>
              </a:spcBef>
              <a:spcAft>
                <a:spcPts val="600"/>
              </a:spcAft>
              <a:buNone/>
              <a:defRPr sz="1400" b="1">
                <a:solidFill>
                  <a:schemeClr val="bg2"/>
                </a:solidFill>
              </a:defRPr>
            </a:lvl3pPr>
            <a:lvl4pPr marL="1371600" indent="0">
              <a:spcBef>
                <a:spcPts val="0"/>
              </a:spcBef>
              <a:spcAft>
                <a:spcPts val="600"/>
              </a:spcAft>
              <a:buNone/>
              <a:defRPr sz="1200" b="1">
                <a:solidFill>
                  <a:schemeClr val="bg2"/>
                </a:solidFill>
              </a:defRPr>
            </a:lvl4pPr>
            <a:lvl5pPr marL="1828800" indent="0">
              <a:spcBef>
                <a:spcPts val="0"/>
              </a:spcBef>
              <a:spcAft>
                <a:spcPts val="600"/>
              </a:spcAft>
              <a:buNone/>
              <a:defRPr sz="12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2FB47C7-5BAE-E89E-BBC5-C2E7DDA1FB8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9C6F9B-D6BE-80F4-ECF2-2C56A94CBB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1895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9839C-7D7A-49F1-8BFE-85C6C7D78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6" y="590668"/>
            <a:ext cx="9914859" cy="13290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748DC-EBB9-44C6-8566-38F87FF7F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19673"/>
            <a:ext cx="9914860" cy="412331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42198-F50F-4C8A-9BD9-4CC3950F8F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23285" y="6434524"/>
            <a:ext cx="2067867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2F5AB-D8C6-4AE1-8FAE-CD0499CB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736" y="6437376"/>
            <a:ext cx="3775914" cy="365125"/>
          </a:xfrm>
        </p:spPr>
        <p:txBody>
          <a:bodyPr/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C58D8-B582-4DB3-A94D-056240199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27875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8A94B-011C-4B13-8C12-E91BF7A40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20800"/>
            <a:ext cx="9144000" cy="3095813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6D5F3-887C-4A8F-842A-0294A9FB0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3999" y="4589463"/>
            <a:ext cx="91440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4588B-131A-42F3-B76C-62BD65E4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1AB28-20BD-4CD8-9840-985C3EDB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3C85C-3801-46F0-A100-616F5F2F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0660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CB06-0454-4BF1-8011-F8B1A959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20A70-D33B-4461-B74C-3F59ADB16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8813" y="2163725"/>
            <a:ext cx="4610986" cy="4013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1BDF9-836E-431C-8EFA-417A9BEE9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260" y="2163725"/>
            <a:ext cx="4853763" cy="40132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D9F59-B591-4E2F-899E-3CA78CE82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CFD12-B3EC-432C-B264-8AB571CAA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3CBBA-71B3-4857-80E7-525E89FD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402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1886-4F39-4E3E-948D-DBC73F267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C7B2A-B6BE-46FD-9278-A5246BF7E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85295-E4B5-4D75-954F-B07A2F4CA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35623"/>
            <a:ext cx="5157787" cy="35540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87ABF0-C78D-4589-8FA5-0D6238B4B0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6A4064-2E0A-4FC3-837B-14EC0EF3A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35623"/>
            <a:ext cx="5183188" cy="355404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E3C169-8D29-4CC4-9581-748178F3C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4EC709-AAD9-475C-AC6A-943A8E872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0C0E3E-587D-46EB-AAF5-011C137B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47700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E062-B7F5-4D30-B416-1BBB4A7D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BDFF7A-EBD3-4FEB-8451-5D735506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F54A2D-2C4B-4E1D-AC16-E3B1F1DD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1F373-DB96-4AEA-8E3E-7EDEA213D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62912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9543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9F8C-8071-4BE5-AD6F-C98F481D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135B3-14BA-4A88-B6B3-88B77B1C6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C3A4D-5B69-44B4-B17F-770E83F00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1C41D-2A59-4512-8034-6DB70578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5C494-778C-4EE6-9402-242E1CDD9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677B9-C338-4033-9AFE-B8B81C5D8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7370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77DE-4C2E-476F-A419-57470FB6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9FD1A0-93AE-469A-ADDF-2453B64CAA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19C9C-EF97-4910-9419-6D7202609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87172-A64E-4C38-82ED-2A7050B0F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C3E24-28E2-4512-BEA0-DAEC5E84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04F0D-DA84-434D-B136-BEE9FD80A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3428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A08E557-10DB-421A-876E-1AE58F8E07C4}"/>
              </a:ext>
            </a:extLst>
          </p:cNvPr>
          <p:cNvSpPr/>
          <p:nvPr/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EBCA0-8609-4F35-8CA7-7AD35FDAC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613" y="6434560"/>
            <a:ext cx="34280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spc="50" baseline="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DA9639-38D2-4CD4-A861-F6B4C6CB9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775" y="590372"/>
            <a:ext cx="10202248" cy="132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F00B1-16C1-47B3-A7A0-B71468312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8825" y="1916262"/>
            <a:ext cx="10192198" cy="4133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F9501-5B6B-4DAF-B59D-3C129ED805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17000" y="6433202"/>
            <a:ext cx="2374150" cy="3678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spc="50" baseline="0">
                <a:solidFill>
                  <a:srgbClr val="FFFFFF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85DBD-B7AE-41D8-8CF1-B21CD58E1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0" y="6433203"/>
            <a:ext cx="693263" cy="3678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290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9" r:id="rId15"/>
    <p:sldLayoutId id="2147483731" r:id="rId16"/>
    <p:sldLayoutId id="2147483732" r:id="rId17"/>
    <p:sldLayoutId id="2147483736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5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2736">
          <p15:clr>
            <a:srgbClr val="F26B43"/>
          </p15:clr>
        </p15:guide>
        <p15:guide id="4" orient="horz" pos="3312">
          <p15:clr>
            <a:srgbClr val="F26B43"/>
          </p15:clr>
        </p15:guide>
        <p15:guide id="5" orient="horz" pos="432">
          <p15:clr>
            <a:srgbClr val="F26B43"/>
          </p15:clr>
        </p15:guide>
        <p15:guide id="7" pos="4416">
          <p15:clr>
            <a:srgbClr val="F26B43"/>
          </p15:clr>
        </p15:guide>
        <p15:guide id="8" pos="5568">
          <p15:clr>
            <a:srgbClr val="F26B43"/>
          </p15:clr>
        </p15:guide>
        <p15:guide id="9" pos="7296">
          <p15:clr>
            <a:srgbClr val="F26B43"/>
          </p15:clr>
        </p15:guide>
        <p15:guide id="10" pos="2688">
          <p15:clr>
            <a:srgbClr val="F26B43"/>
          </p15:clr>
        </p15:guide>
        <p15:guide id="11" pos="1536">
          <p15:clr>
            <a:srgbClr val="F26B43"/>
          </p15:clr>
        </p15:guide>
        <p15:guide id="12" pos="384">
          <p15:clr>
            <a:srgbClr val="F26B43"/>
          </p15:clr>
        </p15:guide>
        <p15:guide id="13" pos="2112">
          <p15:clr>
            <a:srgbClr val="F26B43"/>
          </p15:clr>
        </p15:guide>
        <p15:guide id="14" pos="4992">
          <p15:clr>
            <a:srgbClr val="F26B43"/>
          </p15:clr>
        </p15:guide>
        <p15:guide id="15" pos="6720">
          <p15:clr>
            <a:srgbClr val="F26B43"/>
          </p15:clr>
        </p15:guide>
        <p15:guide id="16" pos="960">
          <p15:clr>
            <a:srgbClr val="F26B43"/>
          </p15:clr>
        </p15:guide>
        <p15:guide id="17" pos="3264">
          <p15:clr>
            <a:srgbClr val="F26B43"/>
          </p15:clr>
        </p15:guide>
        <p15:guide id="18" orient="horz" pos="1008">
          <p15:clr>
            <a:srgbClr val="F26B43"/>
          </p15:clr>
        </p15:guide>
        <p15:guide id="19" orient="horz" pos="3888">
          <p15:clr>
            <a:srgbClr val="F26B43"/>
          </p15:clr>
        </p15:guide>
        <p15:guide id="20" pos="6144">
          <p15:clr>
            <a:srgbClr val="F26B43"/>
          </p15:clr>
        </p15:guide>
        <p15:guide id="21" orient="horz" pos="1584">
          <p15:clr>
            <a:srgbClr val="F26B43"/>
          </p15:clr>
        </p15:guide>
        <p15:guide id="22" pos="576">
          <p15:clr>
            <a:srgbClr val="F26B43"/>
          </p15:clr>
        </p15:guide>
        <p15:guide id="23" pos="7104">
          <p15:clr>
            <a:srgbClr val="F26B43"/>
          </p15:clr>
        </p15:guide>
        <p15:guide id="24" pos="768">
          <p15:clr>
            <a:srgbClr val="F26B43"/>
          </p15:clr>
        </p15:guide>
        <p15:guide id="25" pos="6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mitry-lzs/hciUI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81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E778964-D5C5-45E2-94EE-AD21A141E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ree Images : tree, light, night, sunlight, darkness, camping, lighting ...">
            <a:extLst>
              <a:ext uri="{FF2B5EF4-FFF2-40B4-BE49-F238E27FC236}">
                <a16:creationId xmlns:a16="http://schemas.microsoft.com/office/drawing/2014/main" id="{155283D6-F714-6E0D-0841-DE51ECF41C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A34D3D9-0963-4637-8317-F86EA358CC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4647" y="6148"/>
            <a:ext cx="7813808" cy="6858000"/>
          </a:xfrm>
          <a:custGeom>
            <a:avLst/>
            <a:gdLst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9994 w 7813808"/>
              <a:gd name="connsiteY10" fmla="*/ 3294437 h 6858000"/>
              <a:gd name="connsiteX11" fmla="*/ 2647948 w 7813808"/>
              <a:gd name="connsiteY11" fmla="*/ 3294437 h 6858000"/>
              <a:gd name="connsiteX12" fmla="*/ 2647948 w 7813808"/>
              <a:gd name="connsiteY12" fmla="*/ 315488 h 6858000"/>
              <a:gd name="connsiteX13" fmla="*/ 0 w 7813808"/>
              <a:gd name="connsiteY13" fmla="*/ 315488 h 6858000"/>
              <a:gd name="connsiteX14" fmla="*/ 0 w 7813808"/>
              <a:gd name="connsiteY14" fmla="*/ 315487 h 6858000"/>
              <a:gd name="connsiteX15" fmla="*/ 2647948 w 7813808"/>
              <a:gd name="connsiteY15" fmla="*/ 315487 h 6858000"/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9994 w 7813808"/>
              <a:gd name="connsiteY10" fmla="*/ 3294437 h 6858000"/>
              <a:gd name="connsiteX11" fmla="*/ 2647948 w 7813808"/>
              <a:gd name="connsiteY11" fmla="*/ 3294437 h 6858000"/>
              <a:gd name="connsiteX12" fmla="*/ 2647948 w 7813808"/>
              <a:gd name="connsiteY12" fmla="*/ 315488 h 6858000"/>
              <a:gd name="connsiteX13" fmla="*/ 0 w 7813808"/>
              <a:gd name="connsiteY13" fmla="*/ 315488 h 6858000"/>
              <a:gd name="connsiteX14" fmla="*/ 2647948 w 7813808"/>
              <a:gd name="connsiteY14" fmla="*/ 315487 h 6858000"/>
              <a:gd name="connsiteX15" fmla="*/ 2647948 w 7813808"/>
              <a:gd name="connsiteY15" fmla="*/ 0 h 6858000"/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9994 w 7813808"/>
              <a:gd name="connsiteY10" fmla="*/ 3294437 h 6858000"/>
              <a:gd name="connsiteX11" fmla="*/ 2647948 w 7813808"/>
              <a:gd name="connsiteY11" fmla="*/ 3294437 h 6858000"/>
              <a:gd name="connsiteX12" fmla="*/ 2647948 w 7813808"/>
              <a:gd name="connsiteY12" fmla="*/ 315488 h 6858000"/>
              <a:gd name="connsiteX13" fmla="*/ 2647948 w 7813808"/>
              <a:gd name="connsiteY13" fmla="*/ 315487 h 6858000"/>
              <a:gd name="connsiteX14" fmla="*/ 2647948 w 7813808"/>
              <a:gd name="connsiteY14" fmla="*/ 0 h 6858000"/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9994 w 7813808"/>
              <a:gd name="connsiteY10" fmla="*/ 3294437 h 6858000"/>
              <a:gd name="connsiteX11" fmla="*/ 2647948 w 7813808"/>
              <a:gd name="connsiteY11" fmla="*/ 3294437 h 6858000"/>
              <a:gd name="connsiteX12" fmla="*/ 2647948 w 7813808"/>
              <a:gd name="connsiteY12" fmla="*/ 315488 h 6858000"/>
              <a:gd name="connsiteX13" fmla="*/ 2647948 w 7813808"/>
              <a:gd name="connsiteY13" fmla="*/ 0 h 6858000"/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9994 w 7813808"/>
              <a:gd name="connsiteY10" fmla="*/ 3294437 h 6858000"/>
              <a:gd name="connsiteX11" fmla="*/ 2647948 w 7813808"/>
              <a:gd name="connsiteY11" fmla="*/ 3294437 h 6858000"/>
              <a:gd name="connsiteX12" fmla="*/ 2647948 w 7813808"/>
              <a:gd name="connsiteY12" fmla="*/ 0 h 6858000"/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9994 w 7813808"/>
              <a:gd name="connsiteY10" fmla="*/ 3294437 h 6858000"/>
              <a:gd name="connsiteX11" fmla="*/ 2647948 w 7813808"/>
              <a:gd name="connsiteY11" fmla="*/ 0 h 6858000"/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7948 w 7813808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813808" h="6858000">
                <a:moveTo>
                  <a:pt x="2647948" y="0"/>
                </a:moveTo>
                <a:lnTo>
                  <a:pt x="7813808" y="0"/>
                </a:lnTo>
                <a:lnTo>
                  <a:pt x="7813808" y="6858000"/>
                </a:lnTo>
                <a:lnTo>
                  <a:pt x="0" y="6858000"/>
                </a:lnTo>
                <a:lnTo>
                  <a:pt x="0" y="6854409"/>
                </a:lnTo>
                <a:lnTo>
                  <a:pt x="185670" y="6845618"/>
                </a:lnTo>
                <a:cubicBezTo>
                  <a:pt x="1476623" y="6722744"/>
                  <a:pt x="2505057" y="5699480"/>
                  <a:pt x="2635921" y="4410871"/>
                </a:cubicBezTo>
                <a:lnTo>
                  <a:pt x="2646529" y="4200793"/>
                </a:lnTo>
                <a:lnTo>
                  <a:pt x="2649994" y="4200793"/>
                </a:lnTo>
                <a:lnTo>
                  <a:pt x="2649994" y="4132172"/>
                </a:lnTo>
                <a:lnTo>
                  <a:pt x="2647948" y="0"/>
                </a:lnTo>
                <a:close/>
              </a:path>
            </a:pathLst>
          </a:custGeom>
          <a:solidFill>
            <a:schemeClr val="accent2">
              <a:lumMod val="7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D313960-E769-4E1D-8861-33A6AE268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19296" y="0"/>
            <a:ext cx="3666025" cy="6858000"/>
          </a:xfrm>
          <a:custGeom>
            <a:avLst/>
            <a:gdLst>
              <a:gd name="connsiteX0" fmla="*/ 3658033 w 3666025"/>
              <a:gd name="connsiteY0" fmla="*/ 0 h 6858000"/>
              <a:gd name="connsiteX1" fmla="*/ 3658117 w 3666025"/>
              <a:gd name="connsiteY1" fmla="*/ 0 h 6858000"/>
              <a:gd name="connsiteX2" fmla="*/ 3666025 w 3666025"/>
              <a:gd name="connsiteY2" fmla="*/ 200 h 6858000"/>
              <a:gd name="connsiteX3" fmla="*/ 3666025 w 3666025"/>
              <a:gd name="connsiteY3" fmla="*/ 6858000 h 6858000"/>
              <a:gd name="connsiteX4" fmla="*/ 0 w 3666025"/>
              <a:gd name="connsiteY4" fmla="*/ 6858000 h 6858000"/>
              <a:gd name="connsiteX5" fmla="*/ 0 w 3666025"/>
              <a:gd name="connsiteY5" fmla="*/ 3758254 h 6858000"/>
              <a:gd name="connsiteX6" fmla="*/ 2533 w 3666025"/>
              <a:gd name="connsiteY6" fmla="*/ 3758254 h 6858000"/>
              <a:gd name="connsiteX7" fmla="*/ 0 w 3666025"/>
              <a:gd name="connsiteY7" fmla="*/ 3658074 h 6858000"/>
              <a:gd name="connsiteX8" fmla="*/ 3469831 w 3666025"/>
              <a:gd name="connsiteY8" fmla="*/ 47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66025" h="6858000">
                <a:moveTo>
                  <a:pt x="3658033" y="0"/>
                </a:moveTo>
                <a:lnTo>
                  <a:pt x="3658117" y="0"/>
                </a:lnTo>
                <a:lnTo>
                  <a:pt x="3666025" y="200"/>
                </a:lnTo>
                <a:lnTo>
                  <a:pt x="3666025" y="6858000"/>
                </a:lnTo>
                <a:lnTo>
                  <a:pt x="0" y="6858000"/>
                </a:lnTo>
                <a:lnTo>
                  <a:pt x="0" y="3758254"/>
                </a:lnTo>
                <a:lnTo>
                  <a:pt x="2533" y="3758254"/>
                </a:lnTo>
                <a:lnTo>
                  <a:pt x="0" y="3658074"/>
                </a:lnTo>
                <a:cubicBezTo>
                  <a:pt x="0" y="1700910"/>
                  <a:pt x="1537014" y="102734"/>
                  <a:pt x="3469831" y="4759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40D9AD-F97D-8DCF-97C2-FEE69475C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6632" y="2560957"/>
            <a:ext cx="3941197" cy="365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dirty="0" err="1">
                <a:solidFill>
                  <a:srgbClr val="FFFFFF"/>
                </a:solidFill>
              </a:rPr>
              <a:t>TsaDiree</a:t>
            </a:r>
            <a:r>
              <a:rPr lang="en-US" sz="1800" dirty="0">
                <a:solidFill>
                  <a:srgbClr val="FFFFFF"/>
                </a:solidFill>
              </a:rPr>
              <a:t>®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9882FA-049D-25F3-3F24-590E9D0F1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2" y="6433203"/>
            <a:ext cx="702781" cy="3678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fld id="{08AB70BE-1769-45B8-85A6-0C837432C7E6}" type="slidenum">
              <a:rPr lang="en-US" sz="1900"/>
              <a:pPr algn="r">
                <a:lnSpc>
                  <a:spcPct val="90000"/>
                </a:lnSpc>
                <a:spcAft>
                  <a:spcPts val="600"/>
                </a:spcAft>
              </a:pPr>
              <a:t>1</a:t>
            </a:fld>
            <a:endParaRPr lang="en-US" sz="19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DF9877-80C5-445E-1693-C55CF8025106}"/>
              </a:ext>
            </a:extLst>
          </p:cNvPr>
          <p:cNvSpPr txBox="1"/>
          <p:nvPr/>
        </p:nvSpPr>
        <p:spPr>
          <a:xfrm>
            <a:off x="81811" y="6275019"/>
            <a:ext cx="2694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4F6F5"/>
                </a:solidFill>
              </a:rPr>
              <a:t>Lazanas</a:t>
            </a:r>
            <a:r>
              <a:rPr lang="en-US" sz="1400" dirty="0">
                <a:solidFill>
                  <a:srgbClr val="F4F6F5"/>
                </a:solidFill>
              </a:rPr>
              <a:t> D.</a:t>
            </a:r>
            <a:br>
              <a:rPr lang="en-US" sz="1400" dirty="0">
                <a:solidFill>
                  <a:srgbClr val="F4F6F5"/>
                </a:solidFill>
              </a:rPr>
            </a:br>
            <a:r>
              <a:rPr lang="en-US" sz="1400" dirty="0" err="1">
                <a:solidFill>
                  <a:srgbClr val="F4F6F5"/>
                </a:solidFill>
              </a:rPr>
              <a:t>Tsalmpouris</a:t>
            </a:r>
            <a:r>
              <a:rPr lang="en-US" sz="1400" dirty="0">
                <a:solidFill>
                  <a:srgbClr val="F4F6F5"/>
                </a:solidFill>
              </a:rPr>
              <a:t> A.</a:t>
            </a:r>
          </a:p>
        </p:txBody>
      </p:sp>
      <p:pic>
        <p:nvPicPr>
          <p:cNvPr id="12" name="Picture 11" descr="A logo of a smart home&#10;&#10;Description automatically generated">
            <a:extLst>
              <a:ext uri="{FF2B5EF4-FFF2-40B4-BE49-F238E27FC236}">
                <a16:creationId xmlns:a16="http://schemas.microsoft.com/office/drawing/2014/main" id="{25924ED2-AF79-1ACC-AF60-E1E8302F8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5939" y="3897643"/>
            <a:ext cx="1760424" cy="176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48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11346-343A-BD89-408C-3625DCEE1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AFA834-4479-E94D-2D1E-2C640BCDF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Tent Setup Interface - Position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07A8C6-E74D-D954-CA1C-88707DDEDA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62DEE3-E88C-FC49-CD71-3E375D01B7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9" r="139"/>
          <a:stretch/>
        </p:blipFill>
        <p:spPr>
          <a:xfrm>
            <a:off x="1371598" y="1924752"/>
            <a:ext cx="5315712" cy="42113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EA415D6-BF55-357D-5DA4-CAE2F726D0C3}"/>
              </a:ext>
            </a:extLst>
          </p:cNvPr>
          <p:cNvSpPr txBox="1"/>
          <p:nvPr/>
        </p:nvSpPr>
        <p:spPr>
          <a:xfrm>
            <a:off x="7252955" y="1924752"/>
            <a:ext cx="41465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User to choose location in an intuitive, interactive 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information about point that is being hovered 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Shows suggestions for optimal tent positions</a:t>
            </a:r>
          </a:p>
        </p:txBody>
      </p:sp>
    </p:spTree>
    <p:extLst>
      <p:ext uri="{BB962C8B-B14F-4D97-AF65-F5344CB8AC3E}">
        <p14:creationId xmlns:p14="http://schemas.microsoft.com/office/powerpoint/2010/main" val="2761271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071AB-19AB-AE88-2785-14CB72B1F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1EB13E-D631-6A7F-70D8-6DBE06787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Tent Setup Interface - Setup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B58B8C-7721-008B-BB55-939DCE5EFC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7EDEAA-AE5E-714A-7FD5-9F33D1AFE5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7" r="427"/>
          <a:stretch/>
        </p:blipFill>
        <p:spPr>
          <a:xfrm>
            <a:off x="1371598" y="1924752"/>
            <a:ext cx="5315712" cy="42113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B071D64-BD6A-61C1-C97B-553B22424CD8}"/>
              </a:ext>
            </a:extLst>
          </p:cNvPr>
          <p:cNvSpPr txBox="1"/>
          <p:nvPr/>
        </p:nvSpPr>
        <p:spPr>
          <a:xfrm>
            <a:off x="7252955" y="1924752"/>
            <a:ext cx="41465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tools for accurate setting of each pole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Shows suggestions for optimal settings</a:t>
            </a:r>
          </a:p>
        </p:txBody>
      </p:sp>
    </p:spTree>
    <p:extLst>
      <p:ext uri="{BB962C8B-B14F-4D97-AF65-F5344CB8AC3E}">
        <p14:creationId xmlns:p14="http://schemas.microsoft.com/office/powerpoint/2010/main" val="1197499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53399-6AC3-A9DC-D744-95EDE4DD2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B7BCE89-885C-F132-9EF6-BBF97E9C1E6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71597" y="1088211"/>
            <a:ext cx="4602483" cy="4896019"/>
          </a:xfrm>
        </p:spPr>
        <p:txBody>
          <a:bodyPr/>
          <a:lstStyle/>
          <a:p>
            <a:r>
              <a:rPr lang="en-US" dirty="0">
                <a:solidFill>
                  <a:srgbClr val="F4F6F5"/>
                </a:solidFill>
              </a:rPr>
              <a:t>Cloths Settings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E8EC3A-62D1-6E0A-DD2D-DF76C7DF08A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Clr>
                <a:srgbClr val="F4F6F5"/>
              </a:buClr>
              <a:buFont typeface="Wingdings" panose="05000000000000000000" pitchFamily="2" charset="2"/>
              <a:buChar char="q"/>
            </a:pPr>
            <a:r>
              <a:rPr lang="en-US" dirty="0"/>
              <a:t>Precise cloths installation</a:t>
            </a:r>
          </a:p>
        </p:txBody>
      </p:sp>
    </p:spTree>
    <p:extLst>
      <p:ext uri="{BB962C8B-B14F-4D97-AF65-F5344CB8AC3E}">
        <p14:creationId xmlns:p14="http://schemas.microsoft.com/office/powerpoint/2010/main" val="3266959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93B78-B0DF-C575-D126-AA8C0C17B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B71C71-140F-F79B-8A11-56DDF0176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Cloths Placement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4C216F-4185-4D98-8136-8EF810FCF4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62615B-CADD-D19D-C2B0-2DE276BED1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4" r="114"/>
          <a:stretch/>
        </p:blipFill>
        <p:spPr>
          <a:xfrm>
            <a:off x="1371598" y="1924752"/>
            <a:ext cx="5315712" cy="42113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979C18E-0EE0-3293-86B2-2D1D61AB03C4}"/>
              </a:ext>
            </a:extLst>
          </p:cNvPr>
          <p:cNvSpPr txBox="1"/>
          <p:nvPr/>
        </p:nvSpPr>
        <p:spPr>
          <a:xfrm>
            <a:off x="7252955" y="1924752"/>
            <a:ext cx="41465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tools for accurate setting of each pole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Shows suggestions for optimal settings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drag and drop interface and real-time preview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Message showing whether or not current setting is optimal</a:t>
            </a:r>
          </a:p>
        </p:txBody>
      </p:sp>
    </p:spTree>
    <p:extLst>
      <p:ext uri="{BB962C8B-B14F-4D97-AF65-F5344CB8AC3E}">
        <p14:creationId xmlns:p14="http://schemas.microsoft.com/office/powerpoint/2010/main" val="2636862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42E8F-D55A-A7EA-BBA7-1F84EB6BB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9C280B8-E453-1D65-31C0-9FBD12BC812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71597" y="1088211"/>
            <a:ext cx="4602483" cy="4896019"/>
          </a:xfrm>
        </p:spPr>
        <p:txBody>
          <a:bodyPr/>
          <a:lstStyle/>
          <a:p>
            <a:r>
              <a:rPr lang="en-US" dirty="0">
                <a:solidFill>
                  <a:srgbClr val="F4F6F5"/>
                </a:solidFill>
              </a:rPr>
              <a:t>Lighting Settings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7640296-9B0D-79A9-CE6D-59C2CBAB1B9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Clr>
                <a:srgbClr val="F4F6F5"/>
              </a:buClr>
              <a:buFont typeface="Wingdings" panose="05000000000000000000" pitchFamily="2" charset="2"/>
              <a:buChar char="q"/>
            </a:pPr>
            <a:r>
              <a:rPr lang="en-US" dirty="0"/>
              <a:t>Settings for ambient light at nights</a:t>
            </a:r>
          </a:p>
          <a:p>
            <a:pPr marL="285750" indent="-285750">
              <a:buClr>
                <a:srgbClr val="F4F6F5"/>
              </a:buClr>
              <a:buFont typeface="Wingdings" panose="05000000000000000000" pitchFamily="2" charset="2"/>
              <a:buChar char="q"/>
            </a:pPr>
            <a:r>
              <a:rPr lang="en-US" dirty="0"/>
              <a:t>Light effects for special occasions (birthday, wedding, funeral)</a:t>
            </a:r>
          </a:p>
        </p:txBody>
      </p:sp>
    </p:spTree>
    <p:extLst>
      <p:ext uri="{BB962C8B-B14F-4D97-AF65-F5344CB8AC3E}">
        <p14:creationId xmlns:p14="http://schemas.microsoft.com/office/powerpoint/2010/main" val="1236076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D5A43-A231-4B7A-9F70-16205DE92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ADD8E6-8880-BCE1-A1EB-DBC8677B8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Lighting Settings Menu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37F664-D3C5-4421-8170-DE5DC85164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0153C5-6D7B-52E7-1E27-30E4A992CB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9" r="219"/>
          <a:stretch/>
        </p:blipFill>
        <p:spPr>
          <a:xfrm>
            <a:off x="1371598" y="1924752"/>
            <a:ext cx="5315712" cy="42113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E72C1F-0C12-8ED4-24AE-A2141047FEC5}"/>
              </a:ext>
            </a:extLst>
          </p:cNvPr>
          <p:cNvSpPr txBox="1"/>
          <p:nvPr/>
        </p:nvSpPr>
        <p:spPr>
          <a:xfrm>
            <a:off x="7252955" y="1924752"/>
            <a:ext cx="4146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Custom Lighting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Special occasions</a:t>
            </a:r>
          </a:p>
        </p:txBody>
      </p:sp>
    </p:spTree>
    <p:extLst>
      <p:ext uri="{BB962C8B-B14F-4D97-AF65-F5344CB8AC3E}">
        <p14:creationId xmlns:p14="http://schemas.microsoft.com/office/powerpoint/2010/main" val="1366919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6F05E-847F-19E8-96E5-05C9EA6EC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201580-4B66-B06E-8828-DBC9F49FB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Lighting Settings – Custom Lighting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A055FC-EE31-6C3B-F4CF-995094240F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BBF43F-F2CC-1812-DD5D-4A96AEDDE3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8" r="158"/>
          <a:stretch/>
        </p:blipFill>
        <p:spPr>
          <a:xfrm>
            <a:off x="1371598" y="1924752"/>
            <a:ext cx="5315712" cy="42113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167320-9310-FA10-BB76-DF867F381D15}"/>
              </a:ext>
            </a:extLst>
          </p:cNvPr>
          <p:cNvSpPr txBox="1"/>
          <p:nvPr/>
        </p:nvSpPr>
        <p:spPr>
          <a:xfrm>
            <a:off x="7252955" y="1924752"/>
            <a:ext cx="41465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Powered suggestion of settings based on current weather, time and user’s mood (through </a:t>
            </a:r>
            <a:r>
              <a:rPr lang="en-US" b="1" dirty="0" err="1"/>
              <a:t>NeuraLink’s</a:t>
            </a:r>
            <a:r>
              <a:rPr lang="en-US" dirty="0"/>
              <a:t> in-brain chip)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Shows a preview of applied setting via interactive AI – powered animated light bulb</a:t>
            </a:r>
          </a:p>
        </p:txBody>
      </p:sp>
    </p:spTree>
    <p:extLst>
      <p:ext uri="{BB962C8B-B14F-4D97-AF65-F5344CB8AC3E}">
        <p14:creationId xmlns:p14="http://schemas.microsoft.com/office/powerpoint/2010/main" val="1275393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DC045-3F99-47AA-490A-4C434A9D2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007D87-AD73-BCB6-8D41-E5377BEEB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Lighting Settings – Special Occasions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322042-FA6E-A11E-A933-78CC7D54F4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489338-0E10-A5DD-4F73-BE002E7633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3" r="263"/>
          <a:stretch/>
        </p:blipFill>
        <p:spPr>
          <a:xfrm>
            <a:off x="1371598" y="1924752"/>
            <a:ext cx="5315712" cy="42113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8441795-D1C6-F064-0D1E-F285F76ED5DD}"/>
              </a:ext>
            </a:extLst>
          </p:cNvPr>
          <p:cNvSpPr txBox="1"/>
          <p:nvPr/>
        </p:nvSpPr>
        <p:spPr>
          <a:xfrm>
            <a:off x="7252955" y="1924752"/>
            <a:ext cx="41465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may choose one of the pre-made lighting settings for predefined types of events (</a:t>
            </a:r>
            <a:r>
              <a:rPr lang="en-US" b="1" dirty="0"/>
              <a:t>Wedding, Generic Celebration, Funeral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Settings are shown up on animated lightbulbs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may choose different colors or same color, such as </a:t>
            </a:r>
            <a:r>
              <a:rPr lang="en-US" b="1" dirty="0">
                <a:solidFill>
                  <a:srgbClr val="92D050"/>
                </a:solidFill>
              </a:rPr>
              <a:t>Green</a:t>
            </a:r>
            <a:r>
              <a:rPr lang="en-US" dirty="0"/>
              <a:t>, </a:t>
            </a:r>
            <a:r>
              <a:rPr lang="en-US" b="1" dirty="0">
                <a:solidFill>
                  <a:srgbClr val="7030A0"/>
                </a:solidFill>
              </a:rPr>
              <a:t>Purple</a:t>
            </a:r>
            <a:r>
              <a:rPr lang="en-US" dirty="0"/>
              <a:t>, </a:t>
            </a:r>
            <a:r>
              <a:rPr lang="en-US" b="1" dirty="0" err="1">
                <a:solidFill>
                  <a:srgbClr val="7B82BD"/>
                </a:solidFill>
              </a:rPr>
              <a:t>Hamlindigo</a:t>
            </a:r>
            <a:r>
              <a:rPr lang="en-US" b="1" dirty="0">
                <a:solidFill>
                  <a:srgbClr val="7B82BD"/>
                </a:solidFill>
              </a:rPr>
              <a:t> Blue</a:t>
            </a:r>
          </a:p>
        </p:txBody>
      </p:sp>
    </p:spTree>
    <p:extLst>
      <p:ext uri="{BB962C8B-B14F-4D97-AF65-F5344CB8AC3E}">
        <p14:creationId xmlns:p14="http://schemas.microsoft.com/office/powerpoint/2010/main" val="3567649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53399-6AC3-A9DC-D744-95EDE4DD2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B7BCE89-885C-F132-9EF6-BBF97E9C1E6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71597" y="1088211"/>
            <a:ext cx="4602483" cy="4896019"/>
          </a:xfrm>
        </p:spPr>
        <p:txBody>
          <a:bodyPr/>
          <a:lstStyle/>
          <a:p>
            <a:r>
              <a:rPr lang="en-US" dirty="0">
                <a:solidFill>
                  <a:srgbClr val="F4F6F5"/>
                </a:solidFill>
              </a:rPr>
              <a:t>Documentation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E8EC3A-62D1-6E0A-DD2D-DF76C7DF08A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Clr>
                <a:srgbClr val="F4F6F5"/>
              </a:buClr>
              <a:buFont typeface="Wingdings" panose="05000000000000000000" pitchFamily="2" charset="2"/>
              <a:buChar char="ü"/>
            </a:pPr>
            <a:r>
              <a:rPr lang="en-US" dirty="0"/>
              <a:t>Quick Start Guide</a:t>
            </a:r>
          </a:p>
          <a:p>
            <a:pPr marL="285750" indent="-285750">
              <a:buClr>
                <a:srgbClr val="F4F6F5"/>
              </a:buClr>
              <a:buFont typeface="Wingdings" panose="05000000000000000000" pitchFamily="2" charset="2"/>
              <a:buChar char="ü"/>
            </a:pPr>
            <a:r>
              <a:rPr lang="en-US" dirty="0"/>
              <a:t>Short Manual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  <a:p>
            <a:pPr marL="285750" indent="-285750">
              <a:buClr>
                <a:srgbClr val="F4F6F5"/>
              </a:buClr>
              <a:buFont typeface="Wingdings" panose="05000000000000000000" pitchFamily="2" charset="2"/>
              <a:buChar char="ü"/>
            </a:pPr>
            <a:r>
              <a:rPr lang="en-US" dirty="0"/>
              <a:t>Extended Manual (README.md)</a:t>
            </a:r>
          </a:p>
        </p:txBody>
      </p:sp>
    </p:spTree>
    <p:extLst>
      <p:ext uri="{BB962C8B-B14F-4D97-AF65-F5344CB8AC3E}">
        <p14:creationId xmlns:p14="http://schemas.microsoft.com/office/powerpoint/2010/main" val="1785371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C4AA6-A47F-BBBC-2A1A-1721D42C9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8721" y="127321"/>
            <a:ext cx="5157787" cy="569269"/>
          </a:xfrm>
        </p:spPr>
        <p:txBody>
          <a:bodyPr/>
          <a:lstStyle/>
          <a:p>
            <a:r>
              <a:rPr lang="en-US" dirty="0"/>
              <a:t>	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quick start guide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9" name="Content Placeholder 8" descr="A screenshot of a screen&#10;&#10;Description automatically generated">
            <a:extLst>
              <a:ext uri="{FF2B5EF4-FFF2-40B4-BE49-F238E27FC236}">
                <a16:creationId xmlns:a16="http://schemas.microsoft.com/office/drawing/2014/main" id="{885983C7-357E-47FD-283E-DBE9BCFBDD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57469" y="823913"/>
            <a:ext cx="4224758" cy="5960336"/>
          </a:xfrm>
          <a:ln>
            <a:solidFill>
              <a:schemeClr val="accent1"/>
            </a:solidFill>
          </a:ln>
          <a:effectLst/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E5604B-0544-1E5D-9B46-0F04BBD3D7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2749" y="125129"/>
            <a:ext cx="5183188" cy="583036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Short manual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780EEE5-8CB1-129A-F9A7-4C6D283B808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/>
          <a:stretch/>
        </p:blipFill>
        <p:spPr>
          <a:xfrm>
            <a:off x="6809775" y="886170"/>
            <a:ext cx="4449137" cy="573095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B4FD8C-FC24-4AD8-95A6-190FBB06E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747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504103-6319-C1BA-994F-97D3A9F1A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did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7927D6-AFA7-348E-8C32-400C1E6F321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Clr>
                <a:srgbClr val="418187"/>
              </a:buClr>
              <a:buFont typeface="Wingdings" panose="05000000000000000000" pitchFamily="2" charset="2"/>
              <a:buChar char="ü"/>
            </a:pPr>
            <a:r>
              <a:rPr lang="en-US" dirty="0"/>
              <a:t>In our assignment, we were tasked to create a user-friendly “Smart Camping” application.</a:t>
            </a:r>
          </a:p>
          <a:p>
            <a:pPr marL="285750" indent="-285750">
              <a:buClr>
                <a:srgbClr val="418187"/>
              </a:buClr>
              <a:buFont typeface="Wingdings" panose="05000000000000000000" pitchFamily="2" charset="2"/>
              <a:buChar char="ü"/>
            </a:pPr>
            <a:r>
              <a:rPr lang="en-US" dirty="0"/>
              <a:t>We made a Hierarchical Task Analysis, designed some prototypes and evaluated them using Norman’s model.</a:t>
            </a:r>
          </a:p>
          <a:p>
            <a:pPr marL="285750" indent="-285750">
              <a:buClr>
                <a:srgbClr val="418187"/>
              </a:buClr>
              <a:buFont typeface="Wingdings" panose="05000000000000000000" pitchFamily="2" charset="2"/>
              <a:buChar char="ü"/>
            </a:pPr>
            <a:r>
              <a:rPr lang="en-US" dirty="0"/>
              <a:t>Finally, we wrote all necessary documentation.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1DBFA3-4929-EF34-6EC0-62D2B6817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017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0606B-EDEB-C1A5-DB8D-A656FE28E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775" y="18092"/>
            <a:ext cx="10202248" cy="1325890"/>
          </a:xfrm>
        </p:spPr>
        <p:txBody>
          <a:bodyPr/>
          <a:lstStyle/>
          <a:p>
            <a:r>
              <a:rPr lang="en-US" dirty="0"/>
              <a:t>	Extended Manual (README.md)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41CF7F4B-6C98-517E-8399-B8C27FF4D4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1343" y="1458410"/>
            <a:ext cx="5868458" cy="4464529"/>
          </a:xfrm>
        </p:spPr>
      </p:pic>
      <p:pic>
        <p:nvPicPr>
          <p:cNvPr id="9" name="Content Placeholder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63E8262-5A2E-D6F6-A4A0-DDB5556764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1527860"/>
            <a:ext cx="6006046" cy="437193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FFCA1-610A-EC86-3AD0-8BC3DB32E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123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FE95E-F85D-9625-D463-F1B5759C2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7D970EF-04E1-38D8-4A58-2881673FF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pic>
        <p:nvPicPr>
          <p:cNvPr id="6" name="Picture Placeholder 4" descr="Green lights in the sky">
            <a:extLst>
              <a:ext uri="{FF2B5EF4-FFF2-40B4-BE49-F238E27FC236}">
                <a16:creationId xmlns:a16="http://schemas.microsoft.com/office/drawing/2014/main" id="{4C150F23-FFA9-F62B-4A5A-9B22ADB60CF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8995" r="28995"/>
          <a:stretch/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3FD78F-309E-17CF-65F1-94F4A68D09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77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8B91B-4C37-9EB5-C58F-7CB14E1EA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1F5A83E-0934-561D-6D54-C8B97A93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React Native?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EF182A4-E650-D43F-09D1-0B8E2D37ED6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React Native is top – notch technology used by </a:t>
            </a:r>
            <a:r>
              <a:rPr lang="en-US" b="1" dirty="0"/>
              <a:t>Facebook</a:t>
            </a:r>
            <a:r>
              <a:rPr lang="en-US" dirty="0"/>
              <a:t>, </a:t>
            </a:r>
            <a:r>
              <a:rPr lang="en-US" b="1" dirty="0"/>
              <a:t>Microsoft</a:t>
            </a:r>
            <a:r>
              <a:rPr lang="en-US" dirty="0"/>
              <a:t>, </a:t>
            </a:r>
            <a:r>
              <a:rPr lang="en-US" b="1" dirty="0"/>
              <a:t>Netflix</a:t>
            </a:r>
            <a:r>
              <a:rPr lang="en-US" dirty="0"/>
              <a:t>.</a:t>
            </a:r>
          </a:p>
          <a:p>
            <a:r>
              <a:rPr lang="en-US" dirty="0"/>
              <a:t>Shared codebase among platforms (Windows, macOS), no need to write for each platform.</a:t>
            </a:r>
          </a:p>
          <a:p>
            <a:r>
              <a:rPr lang="en-US" dirty="0"/>
              <a:t>Good performance, ease of development.</a:t>
            </a:r>
          </a:p>
          <a:p>
            <a:r>
              <a:rPr lang="en-US" dirty="0"/>
              <a:t>Web developers with little preparation can start writing native applications.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7CAA7955-CCD5-30A8-3E8B-32962A447B2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6190" r="6190"/>
          <a:stretch/>
        </p:blipFill>
        <p:spPr>
          <a:solidFill>
            <a:schemeClr val="accent2"/>
          </a:solidFill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FCA35E-3E0F-5D9D-9EA9-6E3EF61897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34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C71D8FC-E122-CABE-6FCE-615B2C3419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71597" y="1088211"/>
            <a:ext cx="4602483" cy="4896019"/>
          </a:xfrm>
        </p:spPr>
        <p:txBody>
          <a:bodyPr/>
          <a:lstStyle/>
          <a:p>
            <a:r>
              <a:rPr lang="en-US" dirty="0">
                <a:solidFill>
                  <a:srgbClr val="F4F6F5"/>
                </a:solidFill>
              </a:rPr>
              <a:t>Thank you!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81F7719-973C-41CB-9EA9-DC7CEC76A07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82470" y="1853075"/>
            <a:ext cx="4891269" cy="4131155"/>
          </a:xfrm>
        </p:spPr>
        <p:txBody>
          <a:bodyPr/>
          <a:lstStyle/>
          <a:p>
            <a:pPr marL="285750" indent="-285750">
              <a:buClr>
                <a:srgbClr val="0C4046"/>
              </a:buClr>
              <a:buFont typeface="Wingdings" panose="05000000000000000000" pitchFamily="2" charset="2"/>
              <a:buChar char="v"/>
            </a:pPr>
            <a:r>
              <a:rPr lang="en-US" dirty="0"/>
              <a:t>Dimitrios </a:t>
            </a:r>
            <a:r>
              <a:rPr lang="en-US" dirty="0" err="1"/>
              <a:t>Lazanas</a:t>
            </a:r>
            <a:r>
              <a:rPr lang="en-US" dirty="0"/>
              <a:t> P22082</a:t>
            </a:r>
          </a:p>
          <a:p>
            <a:pPr marL="285750" indent="-285750">
              <a:buClr>
                <a:srgbClr val="0C4046"/>
              </a:buClr>
              <a:buFont typeface="Wingdings" panose="05000000000000000000" pitchFamily="2" charset="2"/>
              <a:buChar char="v"/>
            </a:pPr>
            <a:r>
              <a:rPr lang="en-US" dirty="0" err="1"/>
              <a:t>Antonios</a:t>
            </a:r>
            <a:r>
              <a:rPr lang="en-US" dirty="0"/>
              <a:t> </a:t>
            </a:r>
            <a:r>
              <a:rPr lang="en-US" dirty="0" err="1"/>
              <a:t>Tsalmpouris</a:t>
            </a:r>
            <a:r>
              <a:rPr lang="en-US" dirty="0"/>
              <a:t> P22272</a:t>
            </a:r>
          </a:p>
          <a:p>
            <a:endParaRPr lang="en-US" dirty="0"/>
          </a:p>
          <a:p>
            <a:r>
              <a:rPr lang="en-US" dirty="0"/>
              <a:t>Find our repository on </a:t>
            </a:r>
            <a:r>
              <a:rPr lang="en-US" dirty="0" err="1">
                <a:solidFill>
                  <a:srgbClr val="0C404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80806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C2EC19-A157-8389-07DB-650659081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H.T.A.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D6390D-BFD6-DF07-2067-06D2785D58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noProof="1"/>
              <a:t>Hierarchical Task Analysis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DE2532-F4A7-30E2-0525-1FF82D28A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67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DE2532-F4A7-30E2-0525-1FF82D28A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3" name="Title 7">
            <a:extLst>
              <a:ext uri="{FF2B5EF4-FFF2-40B4-BE49-F238E27FC236}">
                <a16:creationId xmlns:a16="http://schemas.microsoft.com/office/drawing/2014/main" id="{E9A2139E-8963-AE5B-6DB9-A06105B46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464" y="2123767"/>
            <a:ext cx="4055808" cy="1096579"/>
          </a:xfrm>
        </p:spPr>
        <p:txBody>
          <a:bodyPr>
            <a:normAutofit/>
          </a:bodyPr>
          <a:lstStyle/>
          <a:p>
            <a:r>
              <a:rPr lang="en-US" dirty="0"/>
              <a:t>H.T.A. for Tent Setup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2E6C1D-0B53-D686-379B-AD14F693A393}"/>
              </a:ext>
            </a:extLst>
          </p:cNvPr>
          <p:cNvPicPr>
            <a:picLocks/>
          </p:cNvPicPr>
          <p:nvPr/>
        </p:nvPicPr>
        <p:blipFill>
          <a:blip r:embed="rId3"/>
          <a:stretch/>
        </p:blipFill>
        <p:spPr>
          <a:xfrm>
            <a:off x="6132706" y="91440"/>
            <a:ext cx="4810900" cy="66852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53966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DE2532-F4A7-30E2-0525-1FF82D28A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3" name="Title 7">
            <a:extLst>
              <a:ext uri="{FF2B5EF4-FFF2-40B4-BE49-F238E27FC236}">
                <a16:creationId xmlns:a16="http://schemas.microsoft.com/office/drawing/2014/main" id="{E9A2139E-8963-AE5B-6DB9-A06105B46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24" y="2094972"/>
            <a:ext cx="4055808" cy="1209650"/>
          </a:xfrm>
        </p:spPr>
        <p:txBody>
          <a:bodyPr>
            <a:normAutofit/>
          </a:bodyPr>
          <a:lstStyle/>
          <a:p>
            <a:r>
              <a:rPr lang="en-US" dirty="0"/>
              <a:t>H.T.A. for cloth placement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092619-3E76-7BBF-ED0E-9C74201FD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4271832" y="815340"/>
            <a:ext cx="7799520" cy="52273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softEdge rad="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32771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DE2532-F4A7-30E2-0525-1FF82D28A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3" name="Title 7">
            <a:extLst>
              <a:ext uri="{FF2B5EF4-FFF2-40B4-BE49-F238E27FC236}">
                <a16:creationId xmlns:a16="http://schemas.microsoft.com/office/drawing/2014/main" id="{E9A2139E-8963-AE5B-6DB9-A06105B46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129" y="1691148"/>
            <a:ext cx="4338484" cy="1602658"/>
          </a:xfrm>
        </p:spPr>
        <p:txBody>
          <a:bodyPr>
            <a:noAutofit/>
          </a:bodyPr>
          <a:lstStyle/>
          <a:p>
            <a:r>
              <a:rPr lang="en-US" dirty="0"/>
              <a:t>H.T.A. for Lighting Settings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FA8FE6-3FD7-7ED0-A5CE-BF1A77186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5881721" y="81023"/>
            <a:ext cx="4780097" cy="67106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27067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C2EC19-A157-8389-07DB-650659081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D6390D-BFD6-DF07-2067-06D2785D58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noProof="1"/>
              <a:t>Smart Camp made easy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DE2532-F4A7-30E2-0525-1FF82D28A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345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945D54-A284-835B-B949-4F6D36F38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Menu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E04509-99F0-B7A3-5C7A-C5A635046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1" name="Picture 10" descr="A screenshot of a smart camp settings&#10;&#10;Description automatically generated">
            <a:extLst>
              <a:ext uri="{FF2B5EF4-FFF2-40B4-BE49-F238E27FC236}">
                <a16:creationId xmlns:a16="http://schemas.microsoft.com/office/drawing/2014/main" id="{67CEA5F5-6F55-EB67-A459-577F19658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598" y="1924752"/>
            <a:ext cx="5315712" cy="42113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2E350F-40D3-33E7-FF8C-4096D3C6A74C}"/>
              </a:ext>
            </a:extLst>
          </p:cNvPr>
          <p:cNvSpPr txBox="1"/>
          <p:nvPr/>
        </p:nvSpPr>
        <p:spPr>
          <a:xfrm>
            <a:off x="7252955" y="1924752"/>
            <a:ext cx="41465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simple main screen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Three main options for: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Tent Setup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/>
              <a:t>Cloths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/>
              <a:t>Lighting</a:t>
            </a:r>
          </a:p>
        </p:txBody>
      </p:sp>
    </p:spTree>
    <p:extLst>
      <p:ext uri="{BB962C8B-B14F-4D97-AF65-F5344CB8AC3E}">
        <p14:creationId xmlns:p14="http://schemas.microsoft.com/office/powerpoint/2010/main" val="4154249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E4CA7-B18F-F5CF-6324-6DE63DDE9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658516D-49F0-5E18-5B77-31703D2D0E7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71597" y="1088211"/>
            <a:ext cx="4602483" cy="4896019"/>
          </a:xfrm>
        </p:spPr>
        <p:txBody>
          <a:bodyPr/>
          <a:lstStyle/>
          <a:p>
            <a:r>
              <a:rPr lang="en-US" dirty="0">
                <a:solidFill>
                  <a:srgbClr val="F4F6F5"/>
                </a:solidFill>
              </a:rPr>
              <a:t>Tent Setup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15FBD3-3813-2BCE-9E9B-05965CE75FF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Clr>
                <a:srgbClr val="F4F6F5"/>
              </a:buClr>
              <a:buFont typeface="Wingdings" panose="05000000000000000000" pitchFamily="2" charset="2"/>
              <a:buChar char="Ø"/>
            </a:pPr>
            <a:r>
              <a:rPr lang="en-US" dirty="0"/>
              <a:t>Choosing location</a:t>
            </a:r>
          </a:p>
          <a:p>
            <a:pPr marL="285750" indent="-285750">
              <a:buClr>
                <a:srgbClr val="F4F6F5"/>
              </a:buClr>
              <a:buFont typeface="Wingdings" panose="05000000000000000000" pitchFamily="2" charset="2"/>
              <a:buChar char="Ø"/>
            </a:pPr>
            <a:r>
              <a:rPr lang="en-US" dirty="0"/>
              <a:t>Poles settings</a:t>
            </a:r>
          </a:p>
        </p:txBody>
      </p:sp>
    </p:spTree>
    <p:extLst>
      <p:ext uri="{BB962C8B-B14F-4D97-AF65-F5344CB8AC3E}">
        <p14:creationId xmlns:p14="http://schemas.microsoft.com/office/powerpoint/2010/main" val="3558640897"/>
      </p:ext>
    </p:extLst>
  </p:cSld>
  <p:clrMapOvr>
    <a:masterClrMapping/>
  </p:clrMapOvr>
</p:sld>
</file>

<file path=ppt/theme/theme1.xml><?xml version="1.0" encoding="utf-8"?>
<a:theme xmlns:a="http://schemas.openxmlformats.org/drawingml/2006/main" name="ModOverlayVTI">
  <a:themeElements>
    <a:clrScheme name="Custom 6">
      <a:dk1>
        <a:srgbClr val="15242C"/>
      </a:dk1>
      <a:lt1>
        <a:srgbClr val="F4F6F5"/>
      </a:lt1>
      <a:dk2>
        <a:srgbClr val="3B454B"/>
      </a:dk2>
      <a:lt2>
        <a:srgbClr val="FFFFFF"/>
      </a:lt2>
      <a:accent1>
        <a:srgbClr val="3C9A8F"/>
      </a:accent1>
      <a:accent2>
        <a:srgbClr val="63D0C4"/>
      </a:accent2>
      <a:accent3>
        <a:srgbClr val="800A2F"/>
      </a:accent3>
      <a:accent4>
        <a:srgbClr val="F6635C"/>
      </a:accent4>
      <a:accent5>
        <a:srgbClr val="F48E7C"/>
      </a:accent5>
      <a:accent6>
        <a:srgbClr val="DA9D16"/>
      </a:accent6>
      <a:hlink>
        <a:srgbClr val="ED621D"/>
      </a:hlink>
      <a:folHlink>
        <a:srgbClr val="A18A6D"/>
      </a:folHlink>
    </a:clrScheme>
    <a:fontScheme name="Elephant Arial Nova Light">
      <a:majorFont>
        <a:latin typeface="Elephant"/>
        <a:ea typeface=""/>
        <a:cs typeface=""/>
      </a:majorFont>
      <a:minorFont>
        <a:latin typeface="Arial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OverlayVTI" id="{85202D65-63D3-4793-A090-FA8DF18DC0BE}" vid="{91924FCD-E846-48AE-B233-F25A78D18B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227BAF2-BB0B-4E7B-AE5A-2E47729F98C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38B8CBF-35BC-4CBA-95E2-584C08F61855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52AE0DF-6B5F-4274-A760-FE77CC84C909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448</TotalTime>
  <Words>459</Words>
  <Application>Microsoft Office PowerPoint</Application>
  <PresentationFormat>Widescreen</PresentationFormat>
  <Paragraphs>106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Arial Nova Light</vt:lpstr>
      <vt:lpstr>Calibri</vt:lpstr>
      <vt:lpstr>Courier New</vt:lpstr>
      <vt:lpstr>Elephant</vt:lpstr>
      <vt:lpstr>Wingdings</vt:lpstr>
      <vt:lpstr>ModOverlayVTI</vt:lpstr>
      <vt:lpstr>TsaDiree®</vt:lpstr>
      <vt:lpstr>What we did</vt:lpstr>
      <vt:lpstr>H.T.A.</vt:lpstr>
      <vt:lpstr>H.T.A. for Tent Setup</vt:lpstr>
      <vt:lpstr>H.T.A. for cloth placement</vt:lpstr>
      <vt:lpstr>H.T.A. for Lighting Settings </vt:lpstr>
      <vt:lpstr>Interface Overview</vt:lpstr>
      <vt:lpstr>Main Menu</vt:lpstr>
      <vt:lpstr>Tent Setup</vt:lpstr>
      <vt:lpstr>Tent Setup Interface - Position</vt:lpstr>
      <vt:lpstr>Tent Setup Interface - Setup</vt:lpstr>
      <vt:lpstr>Cloths Settings</vt:lpstr>
      <vt:lpstr>Cloths Placement</vt:lpstr>
      <vt:lpstr>Lighting Settings</vt:lpstr>
      <vt:lpstr>Lighting Settings Menu</vt:lpstr>
      <vt:lpstr>Lighting Settings – Custom Lighting</vt:lpstr>
      <vt:lpstr>Lighting Settings – Special Occasions</vt:lpstr>
      <vt:lpstr>Documentation</vt:lpstr>
      <vt:lpstr>PowerPoint Presentation</vt:lpstr>
      <vt:lpstr> Extended Manual (README.md)</vt:lpstr>
      <vt:lpstr>Implementation</vt:lpstr>
      <vt:lpstr>Why React Native?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TsaDiree®</dc:title>
  <dc:creator>Antonis Tsalmpouris</dc:creator>
  <cp:lastModifiedBy>p22272@unipi.gr</cp:lastModifiedBy>
  <cp:revision>14</cp:revision>
  <dcterms:created xsi:type="dcterms:W3CDTF">2024-12-05T19:09:40Z</dcterms:created>
  <dcterms:modified xsi:type="dcterms:W3CDTF">2024-12-09T12:13:38Z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